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2053E-BE5B-4196-A8A9-5EF74D63FA8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79A7E-CF65-4FC4-8ABD-FF480E518F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2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79A7E-CF65-4FC4-8ABD-FF480E518F5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3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D9582-FEAC-42C3-84B4-E1716EE70FE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8CDDB-FDB6-49D3-8669-B0C7882217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u8.edu-ago.ru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92925\Desktop\&#1055;&#1088;&#1077;&#1079;&#1077;&#1085;&#1090;&#1072;&#1094;&#1080;&#1103;\12.%20&#1055;&#1088;&#1086;%20&#1074;&#1086;&#1081;&#1085;&#1091;%20&#1089;&#1083;&#1072;&#1081;&#1076;14\nukadeti%20(mp3cut.net).mp3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92925\Desktop\&#1055;&#1088;&#1077;&#1079;&#1077;&#1085;&#1090;&#1072;&#1094;&#1080;&#1103;\13.%20&#1042;&#1052;&#1060;%20&#1089;&#1083;&#1072;&#1081;&#1076;%2015\WhatsApp%20Video%202021-07-13%20at%2020.21.25.mp4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92925\Desktop\&#1055;&#1088;&#1077;&#1079;&#1077;&#1085;&#1090;&#1072;&#1094;&#1080;&#1103;\4.%20&#1087;&#1088;&#1086;%20&#1073;&#1077;&#1088;&#1077;&#1079;&#1082;&#1091;%20&#1089;&#1083;&#1072;&#1081;&#1076;%206\&#1055;&#1088;&#1077;&#1079;&#1077;&#1085;&#1090;&#1072;&#1094;&#1080;&#1103;%20&#1074;&#1080;&#1076;&#1077;&#1086;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file:///C:\Users\92925\Desktop\&#1055;&#1088;&#1077;&#1079;&#1077;&#1085;&#1090;&#1072;&#1094;&#1080;&#1103;\5.%20&#1084;&#1072;&#1090;&#1088;&#1077;&#1096;&#1082;&#1080;%20&#1089;&#1083;&#1072;&#1081;&#1076;%207\&#1055;&#1077;&#1089;&#1085;&#1103;%20&#1087;&#1088;&#1086;%20&#1084;&#1072;&#1090;&#1088;&#1077;&#1096;&#1077;&#1082;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file:///C:\Users\92925\Desktop\&#1055;&#1088;&#1077;&#1079;&#1077;&#1085;&#1090;&#1072;&#1094;&#1080;&#1103;\6.%20&#1048;&#1079;&#1073;&#1091;&#1096;&#1082;&#1072;%20&#1089;&#1083;&#1072;&#1081;&#1076;%208\&#1048;&#1079;&#1073;&#1091;&#1096;&#1082;&#1072;%20&#1040;&#1091;&#1082;&#1072;%20-%20&#1055;&#1077;&#1089;&#1077;&#1085;&#1082;&#1072;%20&#1080;&#1079;&#1073;&#1091;&#1096;&#1082;&#1080;%20(www%20(mp3cut.net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986714" cy="17145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hlinkClick r:id="rId3"/>
              </a:rPr>
              <a:t/>
            </a:r>
            <a:br>
              <a:rPr lang="ru-RU" sz="2400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dirty="0" smtClean="0">
                <a:solidFill>
                  <a:srgbClr val="0070C0"/>
                </a:solidFill>
                <a:hlinkClick r:id="rId3"/>
              </a:rPr>
              <a:t/>
            </a:r>
            <a:br>
              <a:rPr lang="ru-RU" sz="2400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dirty="0" smtClean="0">
                <a:solidFill>
                  <a:srgbClr val="0070C0"/>
                </a:solidFill>
                <a:hlinkClick r:id="rId3"/>
              </a:rPr>
              <a:t/>
            </a:r>
            <a:br>
              <a:rPr lang="ru-RU" sz="2400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dirty="0" smtClean="0">
                <a:solidFill>
                  <a:srgbClr val="0070C0"/>
                </a:solidFill>
                <a:hlinkClick r:id="rId3"/>
              </a:rPr>
              <a:t/>
            </a:r>
            <a:br>
              <a:rPr lang="ru-RU" sz="2400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b="1" u="sng" dirty="0" smtClean="0">
                <a:solidFill>
                  <a:srgbClr val="0070C0"/>
                </a:solidFill>
                <a:hlinkClick r:id="rId3"/>
              </a:rPr>
              <a:t>Муниципальное автономное дошкольное </a:t>
            </a:r>
            <a:r>
              <a:rPr lang="ru-RU" sz="2400" b="1" u="sng" smtClean="0">
                <a:solidFill>
                  <a:srgbClr val="0070C0"/>
                </a:solidFill>
                <a:hlinkClick r:id="rId3"/>
              </a:rPr>
              <a:t>образовательное учреждение </a:t>
            </a:r>
            <a:r>
              <a:rPr lang="ru-RU" sz="2400" b="1" u="sng" dirty="0" smtClean="0">
                <a:solidFill>
                  <a:srgbClr val="0070C0"/>
                </a:solidFill>
                <a:hlinkClick r:id="rId3"/>
              </a:rPr>
              <a:t/>
            </a:r>
            <a:br>
              <a:rPr lang="ru-RU" sz="2400" b="1" u="sng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b="1" u="sng" dirty="0" smtClean="0">
                <a:solidFill>
                  <a:srgbClr val="0070C0"/>
                </a:solidFill>
                <a:hlinkClick r:id="rId3"/>
              </a:rPr>
              <a:t>«Детский сад № 8 «Сказка»</a:t>
            </a:r>
            <a:br>
              <a:rPr lang="ru-RU" sz="2400" b="1" u="sng" dirty="0" smtClean="0">
                <a:solidFill>
                  <a:srgbClr val="0070C0"/>
                </a:solidFill>
                <a:hlinkClick r:id="rId3"/>
              </a:rPr>
            </a:br>
            <a:r>
              <a:rPr lang="ru-RU" sz="2400" b="1" u="sng" dirty="0" smtClean="0">
                <a:solidFill>
                  <a:srgbClr val="0070C0"/>
                </a:solidFill>
                <a:hlinkClick r:id="rId3"/>
              </a:rPr>
              <a:t>город Арамиль </a:t>
            </a:r>
            <a:r>
              <a:rPr lang="ru-RU" sz="2400" b="1" u="sng" dirty="0" err="1" smtClean="0">
                <a:solidFill>
                  <a:srgbClr val="0070C0"/>
                </a:solidFill>
                <a:hlinkClick r:id="rId3"/>
              </a:rPr>
              <a:t>Сысертского</a:t>
            </a:r>
            <a:r>
              <a:rPr lang="ru-RU" sz="2400" b="1" u="sng" dirty="0" smtClean="0">
                <a:solidFill>
                  <a:srgbClr val="0070C0"/>
                </a:solidFill>
                <a:hlinkClick r:id="rId3"/>
              </a:rPr>
              <a:t> района </a:t>
            </a:r>
            <a:r>
              <a:rPr lang="ru-RU" sz="2400" b="1" u="sng" dirty="0" smtClean="0">
                <a:solidFill>
                  <a:srgbClr val="0070C0"/>
                </a:solidFill>
              </a:rPr>
              <a:t/>
            </a:r>
            <a:br>
              <a:rPr lang="ru-RU" sz="2400" b="1" u="sng" dirty="0" smtClean="0">
                <a:solidFill>
                  <a:srgbClr val="0070C0"/>
                </a:solidFill>
              </a:rPr>
            </a:br>
            <a:r>
              <a:rPr lang="ru-RU" sz="2400" b="1" u="sng" dirty="0" smtClean="0">
                <a:solidFill>
                  <a:srgbClr val="0070C0"/>
                </a:solidFill>
              </a:rPr>
              <a:t/>
            </a:r>
            <a:br>
              <a:rPr lang="ru-RU" sz="2400" b="1" u="sng" dirty="0" smtClean="0">
                <a:solidFill>
                  <a:srgbClr val="0070C0"/>
                </a:solidFill>
              </a:rPr>
            </a:br>
            <a:r>
              <a:rPr lang="ru-RU" sz="2400" b="1" u="sng" dirty="0" smtClean="0">
                <a:solidFill>
                  <a:srgbClr val="0070C0"/>
                </a:solidFill>
              </a:rPr>
              <a:t/>
            </a:r>
            <a:br>
              <a:rPr lang="ru-RU" sz="2400" b="1" u="sng" dirty="0" smtClean="0">
                <a:solidFill>
                  <a:srgbClr val="0070C0"/>
                </a:solidFill>
              </a:rPr>
            </a:br>
            <a:r>
              <a:rPr lang="ru-RU" sz="2400" b="1" u="sng" dirty="0">
                <a:solidFill>
                  <a:srgbClr val="0070C0"/>
                </a:solidFill>
              </a:rPr>
              <a:t/>
            </a:r>
            <a:br>
              <a:rPr lang="ru-RU" sz="2400" b="1" u="sng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7290" y="2357430"/>
            <a:ext cx="6400800" cy="378621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Лагерь глазами детей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Отряд </a:t>
            </a:r>
            <a:r>
              <a:rPr lang="ru-RU" b="1" i="1" dirty="0" smtClean="0">
                <a:solidFill>
                  <a:srgbClr val="FF0000"/>
                </a:solidFill>
              </a:rPr>
              <a:t>«Умники и Умницы 2021»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FeCJCzvR5B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2464375" cy="22774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3306" y="41433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Наш девиз:  </a:t>
            </a:r>
            <a:r>
              <a:rPr lang="ru-RU" i="1" dirty="0" smtClean="0"/>
              <a:t>«Мы — </a:t>
            </a:r>
            <a:r>
              <a:rPr lang="ru-RU" i="1" dirty="0"/>
              <a:t>у</a:t>
            </a:r>
            <a:r>
              <a:rPr lang="ru-RU" i="1" dirty="0" smtClean="0"/>
              <a:t>мники и умницы</a:t>
            </a:r>
            <a:r>
              <a:rPr lang="ru-RU" i="1" dirty="0"/>
              <a:t> </a:t>
            </a:r>
            <a:r>
              <a:rPr lang="ru-RU" i="1" dirty="0" smtClean="0"/>
              <a:t>— команда высший класс,</a:t>
            </a:r>
          </a:p>
          <a:p>
            <a:r>
              <a:rPr lang="ru-RU" i="1" dirty="0" smtClean="0"/>
              <a:t>Победа - наша спутница,</a:t>
            </a:r>
          </a:p>
          <a:p>
            <a:r>
              <a:rPr lang="ru-RU" i="1" dirty="0" smtClean="0"/>
              <a:t>Встречайте дружно нас»</a:t>
            </a:r>
          </a:p>
        </p:txBody>
      </p:sp>
    </p:spTree>
  </p:cSld>
  <p:clrMapOvr>
    <a:masterClrMapping/>
  </p:clrMapOvr>
  <p:transition spd="slow" advClick="0" advTm="10421">
    <p:wipe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здоровья важен спорт, чтоб болезням дать отпор. Нужно спортом заниматься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здоровым оставаться!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1-06-30 at 13.06.31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785794"/>
            <a:ext cx="2026366" cy="4214842"/>
          </a:xfrm>
          <a:prstGeom prst="rect">
            <a:avLst/>
          </a:prstGeom>
        </p:spPr>
      </p:pic>
      <p:pic>
        <p:nvPicPr>
          <p:cNvPr id="6" name="Рисунок 5" descr="WhatsApp Image 2021-06-30 at 13.06.32 (3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928670"/>
            <a:ext cx="3863364" cy="1857387"/>
          </a:xfrm>
          <a:prstGeom prst="rect">
            <a:avLst/>
          </a:prstGeom>
        </p:spPr>
      </p:pic>
      <p:pic>
        <p:nvPicPr>
          <p:cNvPr id="7" name="Рисунок 6" descr="IMG_20210616_113047_BURST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928934"/>
            <a:ext cx="2732486" cy="3643314"/>
          </a:xfrm>
          <a:prstGeom prst="rect">
            <a:avLst/>
          </a:prstGeom>
        </p:spPr>
      </p:pic>
      <p:pic>
        <p:nvPicPr>
          <p:cNvPr id="8" name="Рисунок 7" descr="IMG_20210611_110952_cut-photo.r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84" y="785794"/>
            <a:ext cx="2714644" cy="2624156"/>
          </a:xfrm>
          <a:prstGeom prst="rect">
            <a:avLst/>
          </a:prstGeom>
        </p:spPr>
      </p:pic>
      <p:pic>
        <p:nvPicPr>
          <p:cNvPr id="11" name="Рисунок 10" descr="IMG_20210616_112905_cut-photo.r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06" y="5072074"/>
            <a:ext cx="2015218" cy="1643074"/>
          </a:xfrm>
          <a:prstGeom prst="rect">
            <a:avLst/>
          </a:prstGeom>
        </p:spPr>
      </p:pic>
      <p:pic>
        <p:nvPicPr>
          <p:cNvPr id="9" name="Рисунок 8" descr="WhatsApp Image 2021-07-18 at 21.53.18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4546" y="3500438"/>
            <a:ext cx="3929058" cy="2940654"/>
          </a:xfrm>
          <a:prstGeom prst="rect">
            <a:avLst/>
          </a:prstGeom>
        </p:spPr>
      </p:pic>
    </p:spTree>
  </p:cSld>
  <p:clrMapOvr>
    <a:masterClrMapping/>
  </p:clrMapOvr>
  <p:transition spd="slow" advClick="0" advTm="10016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501222" cy="114300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с тобой россияне — этим можно гордиться, это счастье — в великой державе родиться. Необъятны просторы и от края до края всё знакомо и близко — всё Россия родная.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611_1158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857232"/>
            <a:ext cx="2500330" cy="3333774"/>
          </a:xfrm>
        </p:spPr>
      </p:pic>
      <p:pic>
        <p:nvPicPr>
          <p:cNvPr id="5" name="Рисунок 4" descr="IMG_20210611_111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857232"/>
            <a:ext cx="2678925" cy="3571900"/>
          </a:xfrm>
          <a:prstGeom prst="rect">
            <a:avLst/>
          </a:prstGeom>
        </p:spPr>
      </p:pic>
      <p:pic>
        <p:nvPicPr>
          <p:cNvPr id="6" name="Рисунок 5" descr="IMG_20210611_103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857232"/>
            <a:ext cx="2714644" cy="3619525"/>
          </a:xfrm>
          <a:prstGeom prst="rect">
            <a:avLst/>
          </a:prstGeom>
        </p:spPr>
      </p:pic>
      <p:pic>
        <p:nvPicPr>
          <p:cNvPr id="7" name="Рисунок 6" descr="25179153-070d-4139-a403-0ccb3c20f9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500570"/>
            <a:ext cx="3000396" cy="2250298"/>
          </a:xfrm>
          <a:prstGeom prst="rect">
            <a:avLst/>
          </a:prstGeom>
        </p:spPr>
      </p:pic>
      <p:pic>
        <p:nvPicPr>
          <p:cNvPr id="8" name="Рисунок 7" descr="IMG_20210611_1137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4500570"/>
            <a:ext cx="1714512" cy="2286016"/>
          </a:xfrm>
          <a:prstGeom prst="rect">
            <a:avLst/>
          </a:prstGeom>
        </p:spPr>
      </p:pic>
      <p:pic>
        <p:nvPicPr>
          <p:cNvPr id="9" name="Рисунок 8" descr="IMG_20210611_1200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4286255"/>
            <a:ext cx="1857388" cy="2476517"/>
          </a:xfrm>
          <a:prstGeom prst="rect">
            <a:avLst/>
          </a:prstGeom>
        </p:spPr>
      </p:pic>
    </p:spTree>
  </p:cSld>
  <p:clrMapOvr>
    <a:masterClrMapping/>
  </p:clrMapOvr>
  <p:transition spd="slow" advClick="0" advTm="10375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Фея незабудки нежной, смотрит на детей с надеждой, что цветы не оборвут, а с любовью сберегут!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10618_092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500042"/>
            <a:ext cx="4357718" cy="3268289"/>
          </a:xfrm>
          <a:prstGeom prst="rect">
            <a:avLst/>
          </a:prstGeom>
        </p:spPr>
      </p:pic>
      <p:pic>
        <p:nvPicPr>
          <p:cNvPr id="7" name="Содержимое 6" descr="IMG_20210618_092525_cut-photo.r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45" y="785795"/>
            <a:ext cx="2857520" cy="3756486"/>
          </a:xfrm>
        </p:spPr>
      </p:pic>
      <p:pic>
        <p:nvPicPr>
          <p:cNvPr id="9" name="Рисунок 8" descr="IMG_20210618_095748_cut-photo.r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3857628"/>
            <a:ext cx="5000628" cy="2863769"/>
          </a:xfrm>
          <a:prstGeom prst="rect">
            <a:avLst/>
          </a:prstGeom>
        </p:spPr>
      </p:pic>
      <p:pic>
        <p:nvPicPr>
          <p:cNvPr id="11" name="Рисунок 10" descr="IMG_20210618_111139_cut-photo.r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643446"/>
            <a:ext cx="3357586" cy="2110802"/>
          </a:xfrm>
          <a:prstGeom prst="rect">
            <a:avLst/>
          </a:prstGeom>
        </p:spPr>
      </p:pic>
    </p:spTree>
  </p:cSld>
  <p:clrMapOvr>
    <a:masterClrMapping/>
  </p:clrMapOvr>
  <p:transition spd="slow" advClick="0" advTm="10422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142900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вырвать этот овощ, не хватило деду сил.</a:t>
            </a:r>
            <a:b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 пришли ему на помощь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се, кого он попросил.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10610_104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786190"/>
            <a:ext cx="3929090" cy="2946817"/>
          </a:xfrm>
          <a:prstGeom prst="rect">
            <a:avLst/>
          </a:prstGeom>
        </p:spPr>
      </p:pic>
      <p:pic>
        <p:nvPicPr>
          <p:cNvPr id="6" name="Рисунок 5" descr="IMG_20210610_104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14356"/>
            <a:ext cx="3929089" cy="2946817"/>
          </a:xfrm>
          <a:prstGeom prst="rect">
            <a:avLst/>
          </a:prstGeom>
        </p:spPr>
      </p:pic>
      <p:pic>
        <p:nvPicPr>
          <p:cNvPr id="8" name="Содержимое 7" descr="IMG_20210610_10365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357686" y="785794"/>
            <a:ext cx="4447016" cy="5929355"/>
          </a:xfrm>
        </p:spPr>
      </p:pic>
    </p:spTree>
  </p:cSld>
  <p:clrMapOvr>
    <a:masterClrMapping/>
  </p:clrMapOvr>
  <p:transition spd="slow" advClick="0" advTm="10437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Никто не забыт, ничто не забыто!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ukadeti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715140" y="428604"/>
            <a:ext cx="304800" cy="304800"/>
          </a:xfrm>
          <a:prstGeom prst="rect">
            <a:avLst/>
          </a:prstGeom>
        </p:spPr>
      </p:pic>
      <p:pic>
        <p:nvPicPr>
          <p:cNvPr id="8" name="Рисунок 7" descr="IMG_20210622_1039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785794"/>
            <a:ext cx="2214578" cy="2952771"/>
          </a:xfrm>
          <a:prstGeom prst="rect">
            <a:avLst/>
          </a:prstGeom>
        </p:spPr>
      </p:pic>
      <p:pic>
        <p:nvPicPr>
          <p:cNvPr id="9" name="Рисунок 8" descr="IMG_20210622_1043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1142984"/>
            <a:ext cx="6143668" cy="5588917"/>
          </a:xfrm>
          <a:prstGeom prst="rect">
            <a:avLst/>
          </a:prstGeom>
        </p:spPr>
      </p:pic>
      <p:pic>
        <p:nvPicPr>
          <p:cNvPr id="10" name="Рисунок 9" descr="IMG_20210622_104025_cut-photo.r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3857628"/>
            <a:ext cx="2487663" cy="2857496"/>
          </a:xfrm>
          <a:prstGeom prst="rect">
            <a:avLst/>
          </a:prstGeom>
        </p:spPr>
      </p:pic>
    </p:spTree>
  </p:cSld>
  <p:clrMapOvr>
    <a:masterClrMapping/>
  </p:clrMapOvr>
  <p:transition spd="slow" advClick="0" advTm="18469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Нам нужны для службы якоря и тросы,</a:t>
            </a:r>
            <a:b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Нужен нам устав, что помнят все матросы.</a:t>
            </a:r>
            <a:b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Нужен флаг, что реет над волною синей,</a:t>
            </a:r>
            <a:b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всего нужнее Родина- Россия!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WhatsApp Video 2021-07-13 at 20.21.2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406" y="1500174"/>
            <a:ext cx="3048000" cy="2286000"/>
          </a:xfrm>
          <a:prstGeom prst="rect">
            <a:avLst/>
          </a:prstGeom>
        </p:spPr>
      </p:pic>
      <p:pic>
        <p:nvPicPr>
          <p:cNvPr id="7" name="Рисунок 6" descr="WhatsApp Image 2021-06-28 at 23.07.0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2786058"/>
            <a:ext cx="2928940" cy="3905253"/>
          </a:xfrm>
          <a:prstGeom prst="rect">
            <a:avLst/>
          </a:prstGeom>
        </p:spPr>
      </p:pic>
      <p:pic>
        <p:nvPicPr>
          <p:cNvPr id="9" name="Рисунок 8" descr="73603126-ea4f-4490-bc67-db2e1aed06d9_cut-photo.r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286256"/>
            <a:ext cx="2428976" cy="2357454"/>
          </a:xfrm>
          <a:prstGeom prst="rect">
            <a:avLst/>
          </a:prstGeom>
        </p:spPr>
      </p:pic>
      <p:pic>
        <p:nvPicPr>
          <p:cNvPr id="10" name="Рисунок 9" descr="WhatsApp Image 2021-07-18 at 21.36.09._cut-photo.ru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000504"/>
            <a:ext cx="2960884" cy="2643206"/>
          </a:xfrm>
          <a:prstGeom prst="rect">
            <a:avLst/>
          </a:prstGeom>
        </p:spPr>
      </p:pic>
      <p:pic>
        <p:nvPicPr>
          <p:cNvPr id="11" name="Рисунок 10" descr="WhatsApp Image 2021-07-18 at 21.36.11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1428736"/>
            <a:ext cx="2000264" cy="2667018"/>
          </a:xfrm>
          <a:prstGeom prst="rect">
            <a:avLst/>
          </a:prstGeom>
        </p:spPr>
      </p:pic>
      <p:pic>
        <p:nvPicPr>
          <p:cNvPr id="13" name="Рисунок 12" descr="WhatsApp Image 2021-07-18 at 21.39.01._cut-photo.ru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256" y="214290"/>
            <a:ext cx="3586162" cy="2491535"/>
          </a:xfrm>
          <a:prstGeom prst="rect">
            <a:avLst/>
          </a:prstGeom>
        </p:spPr>
      </p:pic>
    </p:spTree>
  </p:cSld>
  <p:clrMapOvr>
    <a:masterClrMapping/>
  </p:clrMapOvr>
  <p:transition spd="slow" advClick="0" advTm="103016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4000504"/>
            <a:ext cx="8858280" cy="27146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Укрепление психического и физического здоровья детей путём организации и проведения спортивно-оздоровительных и профилактических мероприятий.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Расширение познавательного и культурного кругозора воспитанников через организацию экскурсий, конкурсов, бесед, концертов, игровых программ.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Развитие у детей творческих, креативных и дизайнерских способностей, развитие образного мышления и творческого воображения, развитие наблюдательности, эстетического вкуса, творческого подхода к решению задач.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Формирование исторической памяти, сознания причастности к родной истории и культуре.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357430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/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программы: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отдыха и оздоровления детей летнего лагеря, максимальная реализация их творческих потребностей и интересов, эффективное и педагогически грамотное проведение досуга в летний период.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92925\Desktop\07542c76-f67d-42d4-974e-bf17b39cd336_cut-photo.r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022733" cy="216056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00496" y="285728"/>
            <a:ext cx="4786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Ответственный: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Покровская Зинаида Прокофьевна.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Смена: с 01 июня по 25 июня 2021г.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Время работы: 08.30 – 15.30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Количество детей: 25 человек.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10422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Чтоб здоровым оставаться, зарядкой нужно заниматься. На зарядку становись! Здоровьем быстро зарядись!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WhatsApp Image 2021-07-13 at 17.02.41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1714488"/>
            <a:ext cx="2893257" cy="3857676"/>
          </a:xfrm>
          <a:prstGeom prst="rect">
            <a:avLst/>
          </a:prstGeom>
        </p:spPr>
      </p:pic>
      <p:pic>
        <p:nvPicPr>
          <p:cNvPr id="12" name="Содержимое 11" descr="IMG_20210621_10363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06" y="1785926"/>
            <a:ext cx="2893240" cy="3857653"/>
          </a:xfrm>
        </p:spPr>
      </p:pic>
      <p:pic>
        <p:nvPicPr>
          <p:cNvPr id="2051" name="Picture 3" descr="C:\Users\92925\Desktop\Презентация\1. Зарядка слайд 3\IMG_20210623_083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571612"/>
            <a:ext cx="3048000" cy="2286000"/>
          </a:xfrm>
          <a:prstGeom prst="rect">
            <a:avLst/>
          </a:prstGeom>
          <a:noFill/>
        </p:spPr>
      </p:pic>
      <p:pic>
        <p:nvPicPr>
          <p:cNvPr id="6" name="Рисунок 5" descr="IMG_20210621_105517_cut-photo.r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4357694"/>
            <a:ext cx="3000396" cy="1786236"/>
          </a:xfrm>
          <a:prstGeom prst="rect">
            <a:avLst/>
          </a:prstGeom>
        </p:spPr>
      </p:pic>
    </p:spTree>
  </p:cSld>
  <p:clrMapOvr>
    <a:masterClrMapping/>
  </p:clrMapOvr>
  <p:transition spd="slow" advTm="10437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Помогаем малышам собирать игрушки!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e37ace5-0571-44af-bff1-2536cbcba3e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44" y="785794"/>
            <a:ext cx="2714644" cy="3619526"/>
          </a:xfrm>
        </p:spPr>
      </p:pic>
      <p:pic>
        <p:nvPicPr>
          <p:cNvPr id="7" name="Рисунок 6" descr="426f2388-a792-4aea-ae95-a36c551fb5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785793"/>
            <a:ext cx="2714644" cy="3619525"/>
          </a:xfrm>
          <a:prstGeom prst="rect">
            <a:avLst/>
          </a:prstGeom>
        </p:spPr>
      </p:pic>
      <p:pic>
        <p:nvPicPr>
          <p:cNvPr id="8" name="Рисунок 7" descr="a479c148-bfe9-42af-af89-2a7c0f7f82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2857496"/>
            <a:ext cx="2893239" cy="3857652"/>
          </a:xfrm>
          <a:prstGeom prst="rect">
            <a:avLst/>
          </a:prstGeom>
        </p:spPr>
      </p:pic>
      <p:pic>
        <p:nvPicPr>
          <p:cNvPr id="6" name="Рисунок 5" descr="IMG_20210604_1202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500570"/>
            <a:ext cx="1660933" cy="2214577"/>
          </a:xfrm>
          <a:prstGeom prst="rect">
            <a:avLst/>
          </a:prstGeom>
        </p:spPr>
      </p:pic>
      <p:pic>
        <p:nvPicPr>
          <p:cNvPr id="9" name="Рисунок 8" descr="IMG_20210604_1202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88" y="4476757"/>
            <a:ext cx="1732372" cy="2309829"/>
          </a:xfrm>
          <a:prstGeom prst="rect">
            <a:avLst/>
          </a:prstGeom>
        </p:spPr>
      </p:pic>
      <p:pic>
        <p:nvPicPr>
          <p:cNvPr id="10" name="Рисунок 9" descr="IMG_20210604_1159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500042"/>
            <a:ext cx="1660916" cy="2214554"/>
          </a:xfrm>
          <a:prstGeom prst="rect">
            <a:avLst/>
          </a:prstGeom>
        </p:spPr>
      </p:pic>
    </p:spTree>
  </p:cSld>
  <p:clrMapOvr>
    <a:masterClrMapping/>
  </p:clrMapOvr>
  <p:transition spd="slow" advClick="0" advTm="10235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490066"/>
          </a:xfrm>
        </p:spPr>
        <p:txBody>
          <a:bodyPr>
            <a:noAutofit/>
          </a:bodyPr>
          <a:lstStyle/>
          <a:p>
            <a:pPr algn="l"/>
            <a:r>
              <a:rPr lang="ru-RU" sz="1800" i="1" dirty="0" smtClean="0">
                <a:solidFill>
                  <a:srgbClr val="FF0000"/>
                </a:solidFill>
              </a:rPr>
              <a:t>Поливаем мы цветы, чтобы приятно было  для души!  </a:t>
            </a:r>
            <a:endParaRPr lang="ru-RU" sz="1800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5ecf7eff-6f62-4913-9213-320c32a43d5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06" y="2571744"/>
            <a:ext cx="3107553" cy="4143404"/>
          </a:xfrm>
        </p:spPr>
      </p:pic>
      <p:pic>
        <p:nvPicPr>
          <p:cNvPr id="6" name="Рисунок 5" descr="a44ea15e-7ca0-496e-87ac-ae6cc3f6ff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142852"/>
            <a:ext cx="2786082" cy="3714776"/>
          </a:xfrm>
          <a:prstGeom prst="rect">
            <a:avLst/>
          </a:prstGeom>
        </p:spPr>
      </p:pic>
      <p:pic>
        <p:nvPicPr>
          <p:cNvPr id="7" name="Рисунок 6" descr="f20c5b36-5ea7-475f-b5d1-6b9e7078b8c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1000108"/>
            <a:ext cx="3000396" cy="4000528"/>
          </a:xfrm>
          <a:prstGeom prst="rect">
            <a:avLst/>
          </a:prstGeom>
        </p:spPr>
      </p:pic>
    </p:spTree>
  </p:cSld>
  <p:clrMapOvr>
    <a:masterClrMapping/>
  </p:clrMapOvr>
  <p:transition spd="slow" advClick="0" advTm="10328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15370" cy="1214446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Вся в серёжках. 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 боится вьюги и мороза.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Белоствольная царица-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Русская береза.</a:t>
            </a:r>
            <a:endParaRPr lang="ru-RU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56cd38c-dbb2-4796-9c0e-95f99decd47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357298"/>
            <a:ext cx="3286148" cy="4381531"/>
          </a:xfrm>
          <a:prstGeom prst="rect">
            <a:avLst/>
          </a:prstGeom>
        </p:spPr>
      </p:pic>
      <p:pic>
        <p:nvPicPr>
          <p:cNvPr id="5" name="Рисунок 4" descr="3876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4429132"/>
            <a:ext cx="3429024" cy="2294610"/>
          </a:xfrm>
          <a:prstGeom prst="rect">
            <a:avLst/>
          </a:prstGeom>
        </p:spPr>
      </p:pic>
      <p:pic>
        <p:nvPicPr>
          <p:cNvPr id="8" name="Презентация видео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5720" y="285728"/>
            <a:ext cx="5357850" cy="4018388"/>
          </a:xfrm>
          <a:prstGeom prst="rect">
            <a:avLst/>
          </a:prstGeom>
        </p:spPr>
      </p:pic>
    </p:spTree>
  </p:cSld>
  <p:clrMapOvr>
    <a:masterClrMapping/>
  </p:clrMapOvr>
  <p:transition spd="slow" advClick="0" advTm="27532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617_094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142852"/>
            <a:ext cx="4714908" cy="3536181"/>
          </a:xfrm>
          <a:prstGeom prst="rect">
            <a:avLst/>
          </a:prstGeom>
        </p:spPr>
      </p:pic>
      <p:pic>
        <p:nvPicPr>
          <p:cNvPr id="5" name="Рисунок 4" descr="IMG_20210617_1022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42852"/>
            <a:ext cx="3857620" cy="2893215"/>
          </a:xfrm>
          <a:prstGeom prst="rect">
            <a:avLst/>
          </a:prstGeom>
        </p:spPr>
      </p:pic>
      <p:pic>
        <p:nvPicPr>
          <p:cNvPr id="6" name="Рисунок 5" descr="IMG_20210617_1002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3571876"/>
            <a:ext cx="4095744" cy="3071809"/>
          </a:xfrm>
          <a:prstGeom prst="rect">
            <a:avLst/>
          </a:prstGeom>
        </p:spPr>
      </p:pic>
      <p:pic>
        <p:nvPicPr>
          <p:cNvPr id="7" name="Рисунок 6" descr="IMG_20210617_09454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5" y="3714752"/>
            <a:ext cx="2250297" cy="3000395"/>
          </a:xfrm>
          <a:prstGeom prst="rect">
            <a:avLst/>
          </a:prstGeom>
        </p:spPr>
      </p:pic>
      <p:pic>
        <p:nvPicPr>
          <p:cNvPr id="8" name="Рисунок 7" descr="IMG_20210617_0945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9124" y="3714752"/>
            <a:ext cx="2250279" cy="3000372"/>
          </a:xfrm>
          <a:prstGeom prst="rect">
            <a:avLst/>
          </a:prstGeom>
        </p:spPr>
      </p:pic>
      <p:pic>
        <p:nvPicPr>
          <p:cNvPr id="17" name="Песня про матрешек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3286116" y="314324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1406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0334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гости к нам пришла избушка «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Аука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WhatsApp Image 2021-06-28 at 23.07.40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142852"/>
            <a:ext cx="3125412" cy="6500858"/>
          </a:xfrm>
          <a:prstGeom prst="rect">
            <a:avLst/>
          </a:prstGeom>
        </p:spPr>
      </p:pic>
      <p:pic>
        <p:nvPicPr>
          <p:cNvPr id="6" name="Рисунок 5" descr="WhatsApp Image 2021-06-30 at 13.03.06 (2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6" y="857232"/>
            <a:ext cx="5795050" cy="2786082"/>
          </a:xfrm>
          <a:prstGeom prst="rect">
            <a:avLst/>
          </a:prstGeom>
        </p:spPr>
      </p:pic>
      <p:pic>
        <p:nvPicPr>
          <p:cNvPr id="7" name="Рисунок 6" descr="WhatsApp Image 2021-06-30 at 13.03.06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37" y="3714752"/>
            <a:ext cx="5795047" cy="2786081"/>
          </a:xfrm>
          <a:prstGeom prst="rect">
            <a:avLst/>
          </a:prstGeom>
        </p:spPr>
      </p:pic>
      <p:pic>
        <p:nvPicPr>
          <p:cNvPr id="9" name="Избушка Аука - Песенка избушки (www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4143372" y="50004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9171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8229600" cy="1285900"/>
          </a:xfrm>
        </p:spPr>
        <p:txBody>
          <a:bodyPr>
            <a:normAutofit/>
          </a:bodyPr>
          <a:lstStyle/>
          <a:p>
            <a:r>
              <a:rPr lang="ru-RU" sz="20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ОВОЩИ-ЦЕЛИТЕЛИ</a:t>
            </a:r>
            <a:endParaRPr lang="ru-RU" sz="2000" b="1" i="1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785794"/>
            <a:ext cx="3429024" cy="2571768"/>
          </a:xfrm>
        </p:spPr>
      </p:pic>
      <p:pic>
        <p:nvPicPr>
          <p:cNvPr id="7" name="Рисунок 6" descr="IMG_20210621_095648_cut-photo.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4286256"/>
            <a:ext cx="5018488" cy="2408874"/>
          </a:xfrm>
          <a:prstGeom prst="rect">
            <a:avLst/>
          </a:prstGeom>
        </p:spPr>
      </p:pic>
      <p:pic>
        <p:nvPicPr>
          <p:cNvPr id="8" name="Рисунок 7" descr="IMG_20210621_100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142852"/>
            <a:ext cx="3000378" cy="4000504"/>
          </a:xfrm>
          <a:prstGeom prst="rect">
            <a:avLst/>
          </a:prstGeom>
        </p:spPr>
      </p:pic>
      <p:pic>
        <p:nvPicPr>
          <p:cNvPr id="9" name="Рисунок 8" descr="1010791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214290"/>
            <a:ext cx="2071702" cy="3163356"/>
          </a:xfrm>
          <a:prstGeom prst="rect">
            <a:avLst/>
          </a:prstGeom>
        </p:spPr>
      </p:pic>
      <p:pic>
        <p:nvPicPr>
          <p:cNvPr id="10" name="Рисунок 9" descr="IMG_20210621_1000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3429000"/>
            <a:ext cx="2500330" cy="3333774"/>
          </a:xfrm>
          <a:prstGeom prst="rect">
            <a:avLst/>
          </a:prstGeom>
        </p:spPr>
      </p:pic>
    </p:spTree>
  </p:cSld>
  <p:clrMapOvr>
    <a:masterClrMapping/>
  </p:clrMapOvr>
  <p:transition spd="slow" advClick="0" advTm="10032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239</Words>
  <Application>Microsoft Office PowerPoint</Application>
  <PresentationFormat>Экран (4:3)</PresentationFormat>
  <Paragraphs>33</Paragraphs>
  <Slides>15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    Муниципальное автономное дошкольное образовательное учреждение  «Детский сад № 8 «Сказка» город Арамиль Сысертского района     </vt:lpstr>
      <vt:lpstr>Задачи:  - Укрепление психического и физического здоровья детей путём организации и проведения спортивно-оздоровительных и профилактических мероприятий. -  Расширение познавательного и культурного кругозора воспитанников через организацию экскурсий, конкурсов, бесед, концертов, игровых программ. - Развитие у детей творческих, креативных и дизайнерских способностей, развитие образного мышления и творческого воображения, развитие наблюдательности, эстетического вкуса, творческого подхода к решению задач. - Формирование исторической памяти, сознания причастности к родной истории и культуре. </vt:lpstr>
      <vt:lpstr>Чтоб здоровым оставаться, зарядкой нужно заниматься. На зарядку становись! Здоровьем быстро зарядись!</vt:lpstr>
      <vt:lpstr>Помогаем малышам собирать игрушки!</vt:lpstr>
      <vt:lpstr>Поливаем мы цветы, чтобы приятно было  для души!  </vt:lpstr>
      <vt:lpstr>Вся в серёжках.  Не боится вьюги и мороза. Белоствольная царица- Русская береза.</vt:lpstr>
      <vt:lpstr>Презентация PowerPoint</vt:lpstr>
      <vt:lpstr>В гости к нам пришла избушка «Аука»</vt:lpstr>
      <vt:lpstr>ОВОЩИ-ЦЕЛИТЕЛИ</vt:lpstr>
      <vt:lpstr>Для здоровья важен спорт, чтоб болезням дать отпор. Нужно спортом заниматься и здоровым оставаться!</vt:lpstr>
      <vt:lpstr>Мы с тобой россияне — этим можно гордиться, это счастье — в великой державе родиться. Необъятны просторы и от края до края всё знакомо и близко — всё Россия родная.</vt:lpstr>
      <vt:lpstr>Фея незабудки нежной, смотрит на детей с надеждой, что цветы не оборвут, а с любовью сберегут!</vt:lpstr>
      <vt:lpstr>Чтобы вырвать этот овощ, не хватило деду сил.  Но пришли ему на помощь все, кого он попросил.</vt:lpstr>
      <vt:lpstr>Никто не забыт, ничто не забыто!</vt:lpstr>
      <vt:lpstr>Нам нужны для службы якоря и тросы, Нужен нам устав, что помнят все матросы. Нужен флаг, что реет над волною синей, А всего нужнее Родина- Россия!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«Детский сад № 8 «Сказка»</dc:title>
  <dc:creator>9292558534@mail.ru</dc:creator>
  <cp:lastModifiedBy>USER</cp:lastModifiedBy>
  <cp:revision>68</cp:revision>
  <dcterms:created xsi:type="dcterms:W3CDTF">2021-07-13T10:14:25Z</dcterms:created>
  <dcterms:modified xsi:type="dcterms:W3CDTF">2021-08-26T04:11:37Z</dcterms:modified>
</cp:coreProperties>
</file>