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65" r:id="rId5"/>
    <p:sldId id="260" r:id="rId6"/>
    <p:sldId id="264" r:id="rId7"/>
    <p:sldId id="261" r:id="rId8"/>
    <p:sldId id="272" r:id="rId9"/>
    <p:sldId id="262" r:id="rId10"/>
    <p:sldId id="266" r:id="rId11"/>
    <p:sldId id="267" r:id="rId12"/>
    <p:sldId id="274" r:id="rId13"/>
    <p:sldId id="268" r:id="rId14"/>
    <p:sldId id="269" r:id="rId15"/>
    <p:sldId id="270" r:id="rId16"/>
    <p:sldId id="275" r:id="rId17"/>
    <p:sldId id="271" r:id="rId18"/>
    <p:sldId id="273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86372-E56C-4701-B838-92A27A50A0B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0D6C8-AFFA-4595-A9D6-DBD7F7115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9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0D6C8-AFFA-4595-A9D6-DBD7F7115C0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99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0D6C8-AFFA-4595-A9D6-DBD7F7115C0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5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0D6C8-AFFA-4595-A9D6-DBD7F7115C0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4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0D6C8-AFFA-4595-A9D6-DBD7F7115C0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5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8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9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1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9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76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5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6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002E-3891-4563-A03D-9FB1022B19C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67A5-2CF4-42B6-B635-F4DF77DC1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2526" y="557213"/>
            <a:ext cx="72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«Детский сад № 8 «Сказка»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2805" y="1760757"/>
            <a:ext cx="4668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Социальный проект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«Юные финансисты»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9763" y="3429000"/>
            <a:ext cx="22541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Участники проекта: 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Курбонова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Камила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Жолобов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Лев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Шаломенцев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Максим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Айдаров Даниил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Завалина Валерия</a:t>
            </a:r>
          </a:p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42805" y="3429000"/>
            <a:ext cx="192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Автор проекта: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Николаева Наталья Валериановна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2162" y="428445"/>
            <a:ext cx="5525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Что такое самостоятельность?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1371600"/>
            <a:ext cx="2609850" cy="3479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58" y="1371600"/>
            <a:ext cx="3407434" cy="45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0738" y="350658"/>
            <a:ext cx="561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Что такое самостоятельность?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16" y="1371600"/>
            <a:ext cx="2591990" cy="3455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78" y="1371600"/>
            <a:ext cx="3349094" cy="446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7738" y="285751"/>
            <a:ext cx="7229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Что нельзя купить?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95" y="1157377"/>
            <a:ext cx="3111980" cy="4149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92" y="1157377"/>
            <a:ext cx="3060221" cy="41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3332" y="257176"/>
            <a:ext cx="562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Что нельзя купить?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06" y="1157378"/>
            <a:ext cx="2777347" cy="3703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56" y="1157377"/>
            <a:ext cx="2805229" cy="37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3575" y="1443841"/>
            <a:ext cx="568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ВОПРОС:</a:t>
            </a:r>
          </a:p>
          <a:p>
            <a:r>
              <a:rPr lang="ru-RU" sz="3600" b="1" dirty="0" smtClean="0"/>
              <a:t>А как вы думаете: нумизматы и коллекционеры монет – </a:t>
            </a:r>
          </a:p>
          <a:p>
            <a:r>
              <a:rPr lang="ru-RU" sz="3600" b="1" dirty="0" smtClean="0"/>
              <a:t>это одно и то же?</a:t>
            </a:r>
          </a:p>
          <a:p>
            <a:endParaRPr lang="ru-RU" sz="3600" b="1" dirty="0" smtClean="0"/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296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1493" y="485776"/>
            <a:ext cx="541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Какие бывают деньги?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85" y="1571624"/>
            <a:ext cx="3021806" cy="4029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93" y="1571624"/>
            <a:ext cx="2271713" cy="30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" t="208" r="1" b="1"/>
          <a:stretch/>
        </p:blipFill>
        <p:spPr>
          <a:xfrm>
            <a:off x="28574" y="14288"/>
            <a:ext cx="12163425" cy="6843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94" y="216333"/>
            <a:ext cx="3133415" cy="2033586"/>
          </a:xfrm>
          <a:prstGeom prst="rect">
            <a:avLst/>
          </a:prstGeom>
        </p:spPr>
      </p:pic>
      <p:pic>
        <p:nvPicPr>
          <p:cNvPr id="1026" name="Picture 2" descr="https://www.numisbids.com/sales/hosted/dorotheum/may14/image011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03" y="1086678"/>
            <a:ext cx="8572278" cy="42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6585" y="657225"/>
            <a:ext cx="76334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Результаты проекта:</a:t>
            </a:r>
          </a:p>
          <a:p>
            <a:r>
              <a:rPr lang="ru-RU" sz="2800" b="1" dirty="0" smtClean="0"/>
              <a:t>В ходе проектной деятельности по финансовой грамотности дети узнали: что такое деньги, для чего они служат, как правильно пользоваться банкоматом, что не всё в жизни можно купить.</a:t>
            </a:r>
          </a:p>
          <a:p>
            <a:r>
              <a:rPr lang="ru-RU" sz="2800" b="1" dirty="0" smtClean="0"/>
              <a:t>Проблемные вопросы способствовали развитию логического мышления, совершенствованию коммуникативных качеств детей, умению устанавливать разумные финансовые отношения.</a:t>
            </a:r>
          </a:p>
          <a:p>
            <a:endParaRPr lang="ru-RU" sz="2800" b="1" dirty="0" smtClean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275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55" y="2213540"/>
            <a:ext cx="4437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Р.</a:t>
            </a:r>
            <a:r>
              <a:rPr lang="en-US" sz="2800" b="1" dirty="0" smtClean="0">
                <a:solidFill>
                  <a:srgbClr val="FF0000"/>
                </a:solidFill>
              </a:rPr>
              <a:t>S.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б</a:t>
            </a:r>
            <a:r>
              <a:rPr lang="ru-RU" sz="2800" b="1" dirty="0" smtClean="0">
                <a:solidFill>
                  <a:srgbClr val="FF0000"/>
                </a:solidFill>
              </a:rPr>
              <a:t>ез комментариев…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/>
          </a:p>
          <a:p>
            <a:endParaRPr lang="ru-RU" sz="2800" b="1" dirty="0"/>
          </a:p>
        </p:txBody>
      </p:sp>
      <p:pic>
        <p:nvPicPr>
          <p:cNvPr id="3" name="Video.Guru_20220321_0847565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595" y="657225"/>
            <a:ext cx="2977444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642040"/>
            <a:ext cx="51235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БЛАГОДАРИМ ЗА ВНИМАНИЕ!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37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8084" y="528638"/>
            <a:ext cx="7229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Актуальность проекта:</a:t>
            </a:r>
          </a:p>
          <a:p>
            <a:r>
              <a:rPr lang="ru-RU" dirty="0"/>
              <a:t> </a:t>
            </a:r>
            <a:r>
              <a:rPr lang="ru-RU" b="1" dirty="0"/>
              <a:t>Финансовое просвещение и воспитание детей дошкольного возраста – сравнительно новое направление в дошкольной педагогике. Ведь финансовая грамотность является глобальной социальной проблемой, неотделимой от ребенка с ранних лет его жизни.</a:t>
            </a:r>
          </a:p>
          <a:p>
            <a:r>
              <a:rPr lang="ru-RU" b="1" dirty="0"/>
              <a:t>Дети, так или иначе, рано включаются </a:t>
            </a:r>
            <a:r>
              <a:rPr lang="ru-RU" b="1" dirty="0" smtClean="0"/>
              <a:t>в экономическую </a:t>
            </a:r>
            <a:r>
              <a:rPr lang="ru-RU" b="1" dirty="0"/>
              <a:t>жизнь семьи:  сталкиваются с деньгами, рекламой, ходят с родителями в магазин, участвуют в купле-продаже, овладевая, таким образом, первичными экономическими знаниями, пока еще на житейском уровне.</a:t>
            </a:r>
          </a:p>
          <a:p>
            <a:r>
              <a:rPr lang="ru-RU" b="1" dirty="0"/>
              <a:t>К сожалению, финансовой грамотности почти не обучают в детских садах. А грамотное отношение к собственным деньгам и опыт пользования финансовыми продуктами в </a:t>
            </a:r>
            <a:r>
              <a:rPr lang="ru-RU" b="1" dirty="0" smtClean="0"/>
              <a:t>дошкольном </a:t>
            </a:r>
            <a:r>
              <a:rPr lang="ru-RU" b="1" dirty="0"/>
              <a:t>возрасте открывает хорошие возможности и способствует финансовому благополучию детей, когда они вырастают.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1114" y="905232"/>
            <a:ext cx="69246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Цель проекта:</a:t>
            </a:r>
          </a:p>
          <a:p>
            <a:r>
              <a:rPr lang="ru-RU" sz="2000" b="1" dirty="0"/>
              <a:t>развитие экономического образа мышления;</a:t>
            </a:r>
          </a:p>
          <a:p>
            <a:r>
              <a:rPr lang="ru-RU" sz="2000" b="1" dirty="0"/>
              <a:t>воспитание ответственности и нравственного поведения в области экономических отношений в семье;</a:t>
            </a:r>
          </a:p>
          <a:p>
            <a:r>
              <a:rPr lang="ru-RU" sz="2000" b="1" dirty="0"/>
              <a:t>формирование опыта применения полученных знаний и умений для решения элементарных вопросов в области экономики семьи.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3286" y="3626346"/>
            <a:ext cx="2980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Срок реализации проекта:</a:t>
            </a:r>
          </a:p>
          <a:p>
            <a:r>
              <a:rPr lang="ru-RU" sz="2000" b="1" dirty="0" smtClean="0"/>
              <a:t>2 недели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371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1718" y="3429000"/>
            <a:ext cx="45148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Ожидаемые результаты проекта:</a:t>
            </a:r>
          </a:p>
          <a:p>
            <a:r>
              <a:rPr lang="ru-RU" sz="1600" b="1" dirty="0"/>
              <a:t>Дети приобретают первичный финансовый опыт, учатся устанавливать разумные финансовые отношения в различных сферах жизнедеятельности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9676" y="668060"/>
            <a:ext cx="673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sz="1600" b="1" dirty="0" smtClean="0"/>
              <a:t>-Формировать </a:t>
            </a:r>
            <a:r>
              <a:rPr lang="ru-RU" sz="1600" b="1" dirty="0"/>
              <a:t>основы финансовой грамотности у </a:t>
            </a:r>
            <a:r>
              <a:rPr lang="ru-RU" sz="1600" b="1" dirty="0" smtClean="0"/>
              <a:t>дошкольников.</a:t>
            </a:r>
            <a:endParaRPr lang="ru-RU" sz="1600" b="1" dirty="0"/>
          </a:p>
          <a:p>
            <a:r>
              <a:rPr lang="ru-RU" sz="1600" b="1" dirty="0" smtClean="0"/>
              <a:t>-Развивать </a:t>
            </a:r>
            <a:r>
              <a:rPr lang="ru-RU" sz="1600" b="1" dirty="0"/>
              <a:t>основы финансовой грамотности дошкольников посредством </a:t>
            </a:r>
            <a:r>
              <a:rPr lang="ru-RU" sz="1600" b="1" dirty="0" smtClean="0"/>
              <a:t>практических занятий.</a:t>
            </a:r>
            <a:endParaRPr lang="ru-RU" sz="1600" b="1" dirty="0"/>
          </a:p>
          <a:p>
            <a:r>
              <a:rPr lang="ru-RU" sz="1600" b="1" dirty="0" smtClean="0"/>
              <a:t>-Совершенствовать </a:t>
            </a:r>
            <a:r>
              <a:rPr lang="ru-RU" sz="1600" b="1" dirty="0"/>
              <a:t>коммуникативные качества </a:t>
            </a:r>
            <a:r>
              <a:rPr lang="ru-RU" sz="1600" b="1" dirty="0" smtClean="0"/>
              <a:t>детей.</a:t>
            </a:r>
            <a:endParaRPr lang="ru-RU" sz="1600" b="1" dirty="0"/>
          </a:p>
          <a:p>
            <a:r>
              <a:rPr lang="ru-RU" sz="1600" b="1" dirty="0" smtClean="0"/>
              <a:t>-Расширять </a:t>
            </a:r>
            <a:r>
              <a:rPr lang="ru-RU" sz="1600" b="1" dirty="0"/>
              <a:t>знания детей о потребностях, учить понимать, чем отличаются потребности от желаний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-Развивать критическое мышление.</a:t>
            </a:r>
            <a:endParaRPr lang="ru-RU" sz="1600" b="1" dirty="0"/>
          </a:p>
          <a:p>
            <a:r>
              <a:rPr lang="ru-RU" sz="1600" b="1" dirty="0" smtClean="0"/>
              <a:t>-Воспитывать представления </a:t>
            </a:r>
            <a:r>
              <a:rPr lang="ru-RU" sz="1600" b="1" dirty="0"/>
              <a:t>о сущности таких нравственных категорий, как экономность, бережливость и </a:t>
            </a:r>
            <a:r>
              <a:rPr lang="ru-RU" sz="1600" b="1" dirty="0" smtClean="0"/>
              <a:t>честность.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806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2526" y="485775"/>
            <a:ext cx="7229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Историческая </a:t>
            </a:r>
            <a:r>
              <a:rPr lang="ru-RU" b="1" dirty="0" smtClean="0">
                <a:solidFill>
                  <a:srgbClr val="FF0000"/>
                </a:solidFill>
              </a:rPr>
              <a:t>справка</a:t>
            </a:r>
          </a:p>
          <a:p>
            <a:pPr algn="ctr"/>
            <a:r>
              <a:rPr lang="ru-RU" b="1" dirty="0"/>
              <a:t>Как изобрели деньги?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004" y="1328738"/>
            <a:ext cx="5944517" cy="37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288290"/>
            <a:ext cx="3248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</a:t>
            </a:r>
          </a:p>
          <a:p>
            <a:pPr algn="ctr"/>
            <a:r>
              <a:rPr lang="ru-RU" b="1" dirty="0" smtClean="0"/>
              <a:t>Как называются деньги в нашей стране?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3" name="VID-20220317-WA0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7455232" y="1474599"/>
            <a:ext cx="5644926" cy="31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9045" y="412641"/>
            <a:ext cx="72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Игра «Магазин игрушек»</a:t>
            </a:r>
            <a:endParaRPr lang="ru-RU" b="1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93" y="1058972"/>
            <a:ext cx="2605089" cy="3473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20" y="1058972"/>
            <a:ext cx="3304342" cy="44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7947" y="2267635"/>
            <a:ext cx="722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Игра «Магазин игрушек»</a:t>
            </a:r>
            <a:endParaRPr lang="ru-RU" b="1" dirty="0" smtClean="0"/>
          </a:p>
          <a:p>
            <a:endParaRPr lang="ru-RU" b="1" dirty="0"/>
          </a:p>
        </p:txBody>
      </p:sp>
      <p:pic>
        <p:nvPicPr>
          <p:cNvPr id="6" name="VID-20220317-WA0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7766495" y="1336906"/>
            <a:ext cx="4671795" cy="256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77807_8-p-fon-dlya-prezentatsii-finansovaya-gramotno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328613"/>
            <a:ext cx="5668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Проблемный вопрос: </a:t>
            </a:r>
          </a:p>
          <a:p>
            <a:pPr algn="ctr"/>
            <a:r>
              <a:rPr lang="ru-RU" b="1" dirty="0" smtClean="0"/>
              <a:t>Что такое банкомат и банковская карточка?</a:t>
            </a:r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346200"/>
            <a:ext cx="2442107" cy="32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28" y="1346200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323</Words>
  <Application>Microsoft Office PowerPoint</Application>
  <PresentationFormat>Широкоэкранный</PresentationFormat>
  <Paragraphs>64</Paragraphs>
  <Slides>19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2022-03-16T06:30:57Z</dcterms:created>
  <dcterms:modified xsi:type="dcterms:W3CDTF">2022-03-22T03:18:59Z</dcterms:modified>
</cp:coreProperties>
</file>